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6"/>
  </p:notesMasterIdLst>
  <p:sldIdLst>
    <p:sldId id="1175" r:id="rId2"/>
    <p:sldId id="1176" r:id="rId3"/>
    <p:sldId id="1177" r:id="rId4"/>
    <p:sldId id="1174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66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500"/>
    <p:restoredTop sz="82182"/>
  </p:normalViewPr>
  <p:slideViewPr>
    <p:cSldViewPr snapToGrid="0" snapToObjects="1">
      <p:cViewPr varScale="1">
        <p:scale>
          <a:sx n="136" d="100"/>
          <a:sy n="136" d="100"/>
        </p:scale>
        <p:origin x="240" y="8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B1994AF-D40F-C049-8F53-8999E12B5AB7}" type="datetimeFigureOut">
              <a:rPr lang="en-US" smtClean="0"/>
              <a:t>7/7/20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130526B-4D11-5B47-ABB8-EA6BDB0149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12275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C29C91-D1E5-C148-B8F1-D5C38B745EF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23745" y="1539061"/>
            <a:ext cx="11269491" cy="922626"/>
          </a:xfrm>
        </p:spPr>
        <p:txBody>
          <a:bodyPr anchor="b" anchorCtr="0">
            <a:normAutofit/>
          </a:bodyPr>
          <a:lstStyle>
            <a:lvl1pPr algn="l">
              <a:defRPr sz="27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2B5F596-65D0-A341-9573-4D5B53D50F7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23745" y="2553763"/>
            <a:ext cx="11269491" cy="894506"/>
          </a:xfrm>
        </p:spPr>
        <p:txBody>
          <a:bodyPr>
            <a:normAutofit/>
          </a:bodyPr>
          <a:lstStyle>
            <a:lvl1pPr marL="0" indent="0" algn="l">
              <a:buNone/>
              <a:defRPr sz="2100" b="0">
                <a:solidFill>
                  <a:schemeClr val="bg1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B21448D-7314-6443-B8AB-F4515F2DF142}"/>
              </a:ext>
            </a:extLst>
          </p:cNvPr>
          <p:cNvSpPr txBox="1"/>
          <p:nvPr userDrawn="1"/>
        </p:nvSpPr>
        <p:spPr>
          <a:xfrm>
            <a:off x="8116970" y="6108493"/>
            <a:ext cx="2954655" cy="646331"/>
          </a:xfrm>
          <a:prstGeom prst="rect">
            <a:avLst/>
          </a:prstGeom>
          <a:solidFill>
            <a:srgbClr val="003660"/>
          </a:solidFill>
        </p:spPr>
        <p:txBody>
          <a:bodyPr wrap="none" rtlCol="0">
            <a:spAutoFit/>
          </a:bodyPr>
          <a:lstStyle/>
          <a:p>
            <a:endParaRPr lang="en-US" sz="1800" dirty="0"/>
          </a:p>
          <a:p>
            <a:r>
              <a:rPr lang="en-US" sz="1800" dirty="0"/>
              <a:t>			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C18256D2-C124-E047-9033-8A9A62BF472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396177" y="5931501"/>
            <a:ext cx="1925320" cy="3539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3062675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4176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 Aqua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5D68F591-06BA-094E-829F-34CD10B83CFA}"/>
              </a:ext>
            </a:extLst>
          </p:cNvPr>
          <p:cNvSpPr/>
          <p:nvPr userDrawn="1"/>
        </p:nvSpPr>
        <p:spPr>
          <a:xfrm>
            <a:off x="0" y="5624949"/>
            <a:ext cx="12192000" cy="123305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13"/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9F7AA005-73DC-4F4D-930E-A3394A7A15BA}"/>
              </a:ext>
            </a:extLst>
          </p:cNvPr>
          <p:cNvSpPr txBox="1">
            <a:spLocks/>
          </p:cNvSpPr>
          <p:nvPr userDrawn="1"/>
        </p:nvSpPr>
        <p:spPr>
          <a:xfrm>
            <a:off x="831851" y="4703080"/>
            <a:ext cx="10515600" cy="11542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700" b="1" i="0" kern="1200">
                <a:solidFill>
                  <a:schemeClr val="bg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sz="2700" dirty="0"/>
              <a:t>Click to edit Master title style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E954800F-1618-AB4D-8E2B-112C0AFBC332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745650" y="7166127"/>
            <a:ext cx="2922025" cy="402925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79425AC3-36A9-E447-95D9-577AA7965F3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428480" y="5925864"/>
            <a:ext cx="2016760" cy="3707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21688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 Moss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5D68F591-06BA-094E-829F-34CD10B83CFA}"/>
              </a:ext>
            </a:extLst>
          </p:cNvPr>
          <p:cNvSpPr/>
          <p:nvPr userDrawn="1"/>
        </p:nvSpPr>
        <p:spPr>
          <a:xfrm>
            <a:off x="0" y="5624949"/>
            <a:ext cx="12192000" cy="123305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13" dirty="0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0F876699-58AE-B843-BF2C-CDF9111EB8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470692"/>
            <a:ext cx="10515600" cy="1154257"/>
          </a:xfrm>
        </p:spPr>
        <p:txBody>
          <a:bodyPr anchor="b">
            <a:normAutofit/>
          </a:bodyPr>
          <a:lstStyle>
            <a:lvl1pPr>
              <a:defRPr sz="27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2D1A13CE-643E-9E47-9718-3E6899B04A2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428480" y="5925864"/>
            <a:ext cx="2016760" cy="3707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351127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Header Sea Green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5D68F591-06BA-094E-829F-34CD10B83CFA}"/>
              </a:ext>
            </a:extLst>
          </p:cNvPr>
          <p:cNvSpPr/>
          <p:nvPr userDrawn="1"/>
        </p:nvSpPr>
        <p:spPr>
          <a:xfrm>
            <a:off x="0" y="5624949"/>
            <a:ext cx="12192000" cy="1233055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13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33644280-2B94-1F43-9F9D-005751069C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269286"/>
            <a:ext cx="10515600" cy="1154257"/>
          </a:xfrm>
        </p:spPr>
        <p:txBody>
          <a:bodyPr anchor="b">
            <a:normAutofit/>
          </a:bodyPr>
          <a:lstStyle>
            <a:lvl1pPr>
              <a:defRPr sz="27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4EF1E8C0-EAD9-1143-A1C6-8E32C4E9C18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428480" y="5925864"/>
            <a:ext cx="2016760" cy="3707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563160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Header Coral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782ADD1F-C4BC-934B-9603-A2E4E0DE97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635046"/>
            <a:ext cx="10515600" cy="1154257"/>
          </a:xfrm>
        </p:spPr>
        <p:txBody>
          <a:bodyPr anchor="b">
            <a:normAutofit/>
          </a:bodyPr>
          <a:lstStyle>
            <a:lvl1pPr>
              <a:defRPr sz="27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BEFBE39-F3AE-CB42-B219-A21F695E9C47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428480" y="5925864"/>
            <a:ext cx="2016760" cy="3707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808730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Header Gold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295FD081-AA49-494B-8BF7-8841DD035D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619806"/>
            <a:ext cx="10515600" cy="1154257"/>
          </a:xfrm>
        </p:spPr>
        <p:txBody>
          <a:bodyPr anchor="b">
            <a:normAutofit/>
          </a:bodyPr>
          <a:lstStyle>
            <a:lvl1pPr>
              <a:defRPr sz="270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E8A8626D-A14E-534E-8D8B-F85BC68CD93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083040" y="5907107"/>
            <a:ext cx="2042160" cy="3769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577650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Slide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54406F1E-85A4-E549-8CCC-F44CAE24C63C}"/>
              </a:ext>
            </a:extLst>
          </p:cNvPr>
          <p:cNvSpPr/>
          <p:nvPr userDrawn="1"/>
        </p:nvSpPr>
        <p:spPr>
          <a:xfrm>
            <a:off x="0" y="6104317"/>
            <a:ext cx="12192000" cy="692727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13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B125181-84C4-D342-B93E-0152D23ACE9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675161" y="2809240"/>
            <a:ext cx="8841678" cy="1625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67357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96A3A9-1A8A-E64F-9D05-95B9CCF2FB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6471" y="365126"/>
            <a:ext cx="11139060" cy="594360"/>
          </a:xfrm>
        </p:spPr>
        <p:txBody>
          <a:bodyPr anchor="t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31EB4E-BB72-914E-8B6C-9B81EF8D8D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2000" y="1825625"/>
            <a:ext cx="10661069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8536160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24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Row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AC4527-BD31-454E-9107-69E39D6B92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6471" y="365129"/>
            <a:ext cx="11139059" cy="60122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20E3AB4-4EDC-2F4E-9329-91A2FE36ED96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762000" y="1264047"/>
            <a:ext cx="10661069" cy="1289969"/>
          </a:xfrm>
        </p:spPr>
        <p:txBody>
          <a:bodyPr>
            <a:noAutofit/>
          </a:bodyPr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257175" indent="0">
              <a:buNone/>
              <a:defRPr sz="1350">
                <a:solidFill>
                  <a:schemeClr val="tx1"/>
                </a:solidFill>
              </a:defRPr>
            </a:lvl2pPr>
            <a:lvl3pPr marL="514350" indent="0">
              <a:buNone/>
              <a:defRPr sz="1350">
                <a:solidFill>
                  <a:schemeClr val="tx1"/>
                </a:solidFill>
              </a:defRPr>
            </a:lvl3pPr>
            <a:lvl4pPr marL="771525" indent="0">
              <a:buNone/>
              <a:defRPr sz="1350">
                <a:solidFill>
                  <a:schemeClr val="tx1"/>
                </a:solidFill>
              </a:defRPr>
            </a:lvl4pPr>
            <a:lvl5pPr marL="1028700" indent="0">
              <a:buNone/>
              <a:defRPr sz="15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, </a:t>
            </a:r>
            <a:r>
              <a:rPr lang="en-US" dirty="0" err="1"/>
              <a:t>sed</a:t>
            </a:r>
            <a:r>
              <a:rPr lang="en-US" dirty="0"/>
              <a:t> do </a:t>
            </a:r>
            <a:r>
              <a:rPr lang="en-US" dirty="0" err="1"/>
              <a:t>eiusmod</a:t>
            </a:r>
            <a:r>
              <a:rPr lang="en-US" dirty="0"/>
              <a:t> </a:t>
            </a:r>
            <a:r>
              <a:rPr lang="en-US" dirty="0" err="1"/>
              <a:t>tempor</a:t>
            </a:r>
            <a:r>
              <a:rPr lang="en-US" dirty="0"/>
              <a:t> </a:t>
            </a:r>
            <a:r>
              <a:rPr lang="en-US" dirty="0" err="1"/>
              <a:t>incididunt</a:t>
            </a:r>
            <a:r>
              <a:rPr lang="en-US" dirty="0"/>
              <a:t>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labore</a:t>
            </a:r>
            <a:r>
              <a:rPr lang="en-US" dirty="0"/>
              <a:t> et dolore magna </a:t>
            </a:r>
            <a:r>
              <a:rPr lang="en-US" dirty="0" err="1"/>
              <a:t>aliqua</a:t>
            </a:r>
            <a:r>
              <a:rPr lang="en-US" dirty="0"/>
              <a:t>. Ut </a:t>
            </a:r>
            <a:r>
              <a:rPr lang="en-US" dirty="0" err="1"/>
              <a:t>enim</a:t>
            </a:r>
            <a:r>
              <a:rPr lang="en-US" dirty="0"/>
              <a:t> ad minim </a:t>
            </a:r>
            <a:r>
              <a:rPr lang="en-US" dirty="0" err="1"/>
              <a:t>veniam</a:t>
            </a:r>
            <a:r>
              <a:rPr lang="en-US" dirty="0"/>
              <a:t>, </a:t>
            </a:r>
            <a:r>
              <a:rPr lang="en-US" dirty="0" err="1"/>
              <a:t>quis</a:t>
            </a:r>
            <a:r>
              <a:rPr lang="en-US" dirty="0"/>
              <a:t> </a:t>
            </a:r>
            <a:r>
              <a:rPr lang="en-US" dirty="0" err="1"/>
              <a:t>nostrud</a:t>
            </a:r>
            <a:r>
              <a:rPr lang="en-US" dirty="0"/>
              <a:t> exercitation </a:t>
            </a:r>
            <a:r>
              <a:rPr lang="en-US" dirty="0" err="1"/>
              <a:t>ullamco</a:t>
            </a:r>
            <a:r>
              <a:rPr lang="en-US" dirty="0"/>
              <a:t> </a:t>
            </a:r>
            <a:r>
              <a:rPr lang="en-US" dirty="0" err="1"/>
              <a:t>laboris</a:t>
            </a:r>
            <a:r>
              <a:rPr lang="en-US" dirty="0"/>
              <a:t>. </a:t>
            </a:r>
          </a:p>
          <a:p>
            <a:pPr lvl="0"/>
            <a:endParaRPr lang="en-US" dirty="0"/>
          </a:p>
          <a:p>
            <a:pPr lvl="4"/>
            <a:endParaRPr lang="en-US" dirty="0"/>
          </a:p>
        </p:txBody>
      </p:sp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C8D8CD89-FCB8-EC44-88B7-A7D2288BDF7D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762000" y="3096697"/>
            <a:ext cx="10661069" cy="2816225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9822712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60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0E82FA-781A-C548-9707-B4EA67FB2E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895C43-266B-B24A-8AEC-05D656EB3BA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62000" y="1825625"/>
            <a:ext cx="52324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9EC6B5A-63BB-4E4D-BC5F-3E79E1ADE94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97600" y="1825625"/>
            <a:ext cx="5225469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09520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Blocks +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0E82FA-781A-C548-9707-B4EA67FB2E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895C43-266B-B24A-8AEC-05D656EB3BA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62000" y="2284267"/>
            <a:ext cx="5232400" cy="1478036"/>
          </a:xfrm>
        </p:spPr>
        <p:txBody>
          <a:bodyPr>
            <a:normAutofit/>
          </a:bodyPr>
          <a:lstStyle>
            <a:lvl1pPr>
              <a:defRPr sz="1500"/>
            </a:lvl1pPr>
            <a:lvl2pPr>
              <a:defRPr sz="1200"/>
            </a:lvl2pPr>
            <a:lvl3pPr>
              <a:defRPr sz="105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32DDFAD5-F047-3041-8386-E66D01BC1132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762000" y="4365773"/>
            <a:ext cx="5232400" cy="1811193"/>
          </a:xfrm>
        </p:spPr>
        <p:txBody>
          <a:bodyPr>
            <a:normAutofit/>
          </a:bodyPr>
          <a:lstStyle>
            <a:lvl1pPr>
              <a:defRPr sz="1500"/>
            </a:lvl1pPr>
            <a:lvl2pPr>
              <a:defRPr sz="1200"/>
            </a:lvl2pPr>
            <a:lvl3pPr>
              <a:defRPr sz="105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E9C7C1AA-6F23-AA49-9026-A28AE8D9CD1D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762000" y="3906838"/>
            <a:ext cx="5232400" cy="458787"/>
          </a:xfrm>
        </p:spPr>
        <p:txBody>
          <a:bodyPr>
            <a:normAutofit/>
          </a:bodyPr>
          <a:lstStyle>
            <a:lvl1pPr marL="0" indent="0">
              <a:buNone/>
              <a:defRPr sz="1500" b="1">
                <a:solidFill>
                  <a:schemeClr val="accent1"/>
                </a:solidFill>
              </a:defRPr>
            </a:lvl1pPr>
            <a:lvl2pPr>
              <a:defRPr b="1"/>
            </a:lvl2pPr>
            <a:lvl3pPr>
              <a:defRPr b="1"/>
            </a:lvl3pPr>
            <a:lvl4pPr>
              <a:defRPr b="1"/>
            </a:lvl4pPr>
            <a:lvl5pPr>
              <a:defRPr b="1"/>
            </a:lvl5pPr>
          </a:lstStyle>
          <a:p>
            <a:pPr lvl="0"/>
            <a:r>
              <a:rPr lang="en-US" dirty="0"/>
              <a:t>Edit Bulleted List Title 2</a:t>
            </a:r>
          </a:p>
        </p:txBody>
      </p:sp>
      <p:sp>
        <p:nvSpPr>
          <p:cNvPr id="8" name="Text Placeholder 6">
            <a:extLst>
              <a:ext uri="{FF2B5EF4-FFF2-40B4-BE49-F238E27FC236}">
                <a16:creationId xmlns:a16="http://schemas.microsoft.com/office/drawing/2014/main" id="{BD1EAAD0-5A62-CC4B-BC05-BC5CBEDF654C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762000" y="1825483"/>
            <a:ext cx="5232400" cy="458787"/>
          </a:xfrm>
        </p:spPr>
        <p:txBody>
          <a:bodyPr>
            <a:normAutofit/>
          </a:bodyPr>
          <a:lstStyle>
            <a:lvl1pPr marL="0" indent="0">
              <a:buNone/>
              <a:defRPr sz="1500" b="1">
                <a:solidFill>
                  <a:schemeClr val="accent1"/>
                </a:solidFill>
              </a:defRPr>
            </a:lvl1pPr>
            <a:lvl2pPr>
              <a:defRPr b="1"/>
            </a:lvl2pPr>
            <a:lvl3pPr>
              <a:defRPr b="1"/>
            </a:lvl3pPr>
            <a:lvl4pPr>
              <a:defRPr b="1"/>
            </a:lvl4pPr>
            <a:lvl5pPr>
              <a:defRPr b="1"/>
            </a:lvl5pPr>
          </a:lstStyle>
          <a:p>
            <a:pPr lvl="0"/>
            <a:r>
              <a:rPr lang="en-US" dirty="0"/>
              <a:t>Edit Bulleted List Title 1</a:t>
            </a:r>
          </a:p>
        </p:txBody>
      </p:sp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B5C16FF6-B5DF-0C42-A500-F2E8C80DF71D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221073" y="1825625"/>
            <a:ext cx="5181600" cy="4351338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14968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Rows 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0E82FA-781A-C548-9707-B4EA67FB2E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895C43-266B-B24A-8AEC-05D656EB3BA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62000" y="2284267"/>
            <a:ext cx="5232400" cy="1478036"/>
          </a:xfrm>
        </p:spPr>
        <p:txBody>
          <a:bodyPr>
            <a:noAutofit/>
          </a:bodyPr>
          <a:lstStyle>
            <a:lvl1pPr>
              <a:defRPr sz="1500"/>
            </a:lvl1pPr>
            <a:lvl2pPr>
              <a:defRPr sz="1200"/>
            </a:lvl2pPr>
            <a:lvl3pPr>
              <a:defRPr sz="105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32DDFAD5-F047-3041-8386-E66D01BC1132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762000" y="4365773"/>
            <a:ext cx="5232400" cy="1811193"/>
          </a:xfrm>
        </p:spPr>
        <p:txBody>
          <a:bodyPr>
            <a:normAutofit/>
          </a:bodyPr>
          <a:lstStyle>
            <a:lvl1pPr>
              <a:defRPr sz="1500"/>
            </a:lvl1pPr>
            <a:lvl2pPr>
              <a:defRPr sz="1200"/>
            </a:lvl2pPr>
            <a:lvl3pPr>
              <a:defRPr sz="105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E9C7C1AA-6F23-AA49-9026-A28AE8D9CD1D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762000" y="3906838"/>
            <a:ext cx="5232400" cy="458787"/>
          </a:xfrm>
        </p:spPr>
        <p:txBody>
          <a:bodyPr>
            <a:normAutofit/>
          </a:bodyPr>
          <a:lstStyle>
            <a:lvl1pPr marL="0" indent="0">
              <a:buNone/>
              <a:defRPr sz="1500" b="1">
                <a:solidFill>
                  <a:schemeClr val="accent1"/>
                </a:solidFill>
              </a:defRPr>
            </a:lvl1pPr>
            <a:lvl2pPr>
              <a:defRPr b="1"/>
            </a:lvl2pPr>
            <a:lvl3pPr>
              <a:defRPr b="1"/>
            </a:lvl3pPr>
            <a:lvl4pPr>
              <a:defRPr b="1"/>
            </a:lvl4pPr>
            <a:lvl5pPr>
              <a:defRPr b="1"/>
            </a:lvl5pPr>
          </a:lstStyle>
          <a:p>
            <a:pPr lvl="0"/>
            <a:r>
              <a:rPr lang="en-US" dirty="0"/>
              <a:t>Edit Bulleted List Title 2</a:t>
            </a:r>
          </a:p>
        </p:txBody>
      </p:sp>
      <p:sp>
        <p:nvSpPr>
          <p:cNvPr id="8" name="Text Placeholder 6">
            <a:extLst>
              <a:ext uri="{FF2B5EF4-FFF2-40B4-BE49-F238E27FC236}">
                <a16:creationId xmlns:a16="http://schemas.microsoft.com/office/drawing/2014/main" id="{BD1EAAD0-5A62-CC4B-BC05-BC5CBEDF654C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762000" y="1825483"/>
            <a:ext cx="5232400" cy="458787"/>
          </a:xfrm>
        </p:spPr>
        <p:txBody>
          <a:bodyPr>
            <a:normAutofit/>
          </a:bodyPr>
          <a:lstStyle>
            <a:lvl1pPr marL="0" indent="0">
              <a:buNone/>
              <a:defRPr sz="1500" b="1">
                <a:solidFill>
                  <a:schemeClr val="accent1"/>
                </a:solidFill>
              </a:defRPr>
            </a:lvl1pPr>
            <a:lvl2pPr>
              <a:defRPr b="1"/>
            </a:lvl2pPr>
            <a:lvl3pPr>
              <a:defRPr b="1"/>
            </a:lvl3pPr>
            <a:lvl4pPr>
              <a:defRPr b="1"/>
            </a:lvl4pPr>
            <a:lvl5pPr>
              <a:defRPr b="1"/>
            </a:lvl5pPr>
          </a:lstStyle>
          <a:p>
            <a:pPr lvl="0"/>
            <a:r>
              <a:rPr lang="en-US" dirty="0"/>
              <a:t>Edit Bulleted List Title 1</a:t>
            </a: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DEBD32F5-35B3-D748-8BC3-8E9E25E502B5}"/>
              </a:ext>
            </a:extLst>
          </p:cNvPr>
          <p:cNvSpPr>
            <a:spLocks noGrp="1"/>
          </p:cNvSpPr>
          <p:nvPr>
            <p:ph sz="half" idx="13"/>
          </p:nvPr>
        </p:nvSpPr>
        <p:spPr>
          <a:xfrm>
            <a:off x="6236853" y="2284122"/>
            <a:ext cx="5156200" cy="1478036"/>
          </a:xfrm>
        </p:spPr>
        <p:txBody>
          <a:bodyPr>
            <a:normAutofit/>
          </a:bodyPr>
          <a:lstStyle>
            <a:lvl1pPr>
              <a:defRPr sz="1500"/>
            </a:lvl1pPr>
            <a:lvl2pPr>
              <a:defRPr sz="1200"/>
            </a:lvl2pPr>
            <a:lvl3pPr>
              <a:defRPr sz="105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4B267FC4-B2EF-DA47-AA11-5BF6913B6720}"/>
              </a:ext>
            </a:extLst>
          </p:cNvPr>
          <p:cNvSpPr>
            <a:spLocks noGrp="1"/>
          </p:cNvSpPr>
          <p:nvPr>
            <p:ph sz="half" idx="14"/>
          </p:nvPr>
        </p:nvSpPr>
        <p:spPr>
          <a:xfrm>
            <a:off x="6236853" y="4365628"/>
            <a:ext cx="5156200" cy="1811193"/>
          </a:xfrm>
        </p:spPr>
        <p:txBody>
          <a:bodyPr>
            <a:normAutofit/>
          </a:bodyPr>
          <a:lstStyle>
            <a:lvl1pPr>
              <a:defRPr sz="1500"/>
            </a:lvl1pPr>
            <a:lvl2pPr>
              <a:defRPr sz="1200"/>
            </a:lvl2pPr>
            <a:lvl3pPr>
              <a:defRPr sz="105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Text Placeholder 6">
            <a:extLst>
              <a:ext uri="{FF2B5EF4-FFF2-40B4-BE49-F238E27FC236}">
                <a16:creationId xmlns:a16="http://schemas.microsoft.com/office/drawing/2014/main" id="{603B3A9A-9264-7E49-A031-4581AFA21517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6853" y="3906696"/>
            <a:ext cx="5156200" cy="458787"/>
          </a:xfrm>
        </p:spPr>
        <p:txBody>
          <a:bodyPr>
            <a:normAutofit/>
          </a:bodyPr>
          <a:lstStyle>
            <a:lvl1pPr marL="0" indent="0">
              <a:buNone/>
              <a:defRPr sz="1500" b="1">
                <a:solidFill>
                  <a:schemeClr val="accent1"/>
                </a:solidFill>
              </a:defRPr>
            </a:lvl1pPr>
            <a:lvl2pPr>
              <a:defRPr b="1"/>
            </a:lvl2pPr>
            <a:lvl3pPr>
              <a:defRPr b="1"/>
            </a:lvl3pPr>
            <a:lvl4pPr>
              <a:defRPr b="1"/>
            </a:lvl4pPr>
            <a:lvl5pPr>
              <a:defRPr b="1"/>
            </a:lvl5pPr>
          </a:lstStyle>
          <a:p>
            <a:pPr lvl="0"/>
            <a:r>
              <a:rPr lang="en-US" dirty="0"/>
              <a:t>Edit Bulleted List Title 4</a:t>
            </a:r>
          </a:p>
        </p:txBody>
      </p:sp>
      <p:sp>
        <p:nvSpPr>
          <p:cNvPr id="13" name="Text Placeholder 6">
            <a:extLst>
              <a:ext uri="{FF2B5EF4-FFF2-40B4-BE49-F238E27FC236}">
                <a16:creationId xmlns:a16="http://schemas.microsoft.com/office/drawing/2014/main" id="{73E58B0F-56D2-8D46-B63E-37D8C16EEDDF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236853" y="1825336"/>
            <a:ext cx="5156200" cy="458787"/>
          </a:xfrm>
        </p:spPr>
        <p:txBody>
          <a:bodyPr>
            <a:normAutofit/>
          </a:bodyPr>
          <a:lstStyle>
            <a:lvl1pPr marL="0" indent="0">
              <a:buNone/>
              <a:defRPr sz="1500" b="1">
                <a:solidFill>
                  <a:schemeClr val="accent1"/>
                </a:solidFill>
              </a:defRPr>
            </a:lvl1pPr>
            <a:lvl2pPr>
              <a:defRPr b="1"/>
            </a:lvl2pPr>
            <a:lvl3pPr>
              <a:defRPr b="1"/>
            </a:lvl3pPr>
            <a:lvl4pPr>
              <a:defRPr b="1"/>
            </a:lvl4pPr>
            <a:lvl5pPr>
              <a:defRPr b="1"/>
            </a:lvl5pPr>
          </a:lstStyle>
          <a:p>
            <a:pPr lvl="0"/>
            <a:r>
              <a:rPr lang="en-US" dirty="0"/>
              <a:t>Edit Bulleted List Title 3</a:t>
            </a:r>
          </a:p>
        </p:txBody>
      </p:sp>
    </p:spTree>
    <p:extLst>
      <p:ext uri="{BB962C8B-B14F-4D97-AF65-F5344CB8AC3E}">
        <p14:creationId xmlns:p14="http://schemas.microsoft.com/office/powerpoint/2010/main" val="18774882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 with Titl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26FE5BE-4DA3-0040-85D4-10ED4DE0463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62002" y="1681163"/>
            <a:ext cx="5236633" cy="823912"/>
          </a:xfrm>
        </p:spPr>
        <p:txBody>
          <a:bodyPr anchor="b">
            <a:normAutofit/>
          </a:bodyPr>
          <a:lstStyle>
            <a:lvl1pPr marL="0" indent="0">
              <a:buNone/>
              <a:defRPr sz="1500" b="1">
                <a:solidFill>
                  <a:schemeClr val="accent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17DA9CA-B66B-E34F-B1B6-BC9931475CD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62002" y="2505075"/>
            <a:ext cx="5236633" cy="3684588"/>
          </a:xfrm>
        </p:spPr>
        <p:txBody>
          <a:bodyPr>
            <a:normAutofit/>
          </a:bodyPr>
          <a:lstStyle>
            <a:lvl1pPr>
              <a:defRPr sz="1500"/>
            </a:lvl1pPr>
            <a:lvl2pPr>
              <a:defRPr sz="1200"/>
            </a:lvl2pPr>
            <a:lvl3pPr>
              <a:defRPr sz="105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E9D562A-BDA8-6946-ADE8-8AD6EF0CF89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250869" cy="823912"/>
          </a:xfrm>
        </p:spPr>
        <p:txBody>
          <a:bodyPr anchor="b">
            <a:normAutofit/>
          </a:bodyPr>
          <a:lstStyle>
            <a:lvl1pPr marL="0" indent="0">
              <a:buNone/>
              <a:defRPr sz="1500" b="1">
                <a:solidFill>
                  <a:schemeClr val="accent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915DDEE-EBF8-934D-9120-77750C4EACD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250869" cy="3684588"/>
          </a:xfrm>
        </p:spPr>
        <p:txBody>
          <a:bodyPr>
            <a:normAutofit/>
          </a:bodyPr>
          <a:lstStyle>
            <a:lvl1pPr>
              <a:defRPr sz="1500"/>
            </a:lvl1pPr>
            <a:lvl2pPr>
              <a:defRPr sz="1200"/>
            </a:lvl2pPr>
            <a:lvl3pPr>
              <a:defRPr sz="105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Title 9">
            <a:extLst>
              <a:ext uri="{FF2B5EF4-FFF2-40B4-BE49-F238E27FC236}">
                <a16:creationId xmlns:a16="http://schemas.microsoft.com/office/drawing/2014/main" id="{61A12BF7-2D7E-BD40-997F-1E0233E1E2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57584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210996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 Navy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5D68F591-06BA-094E-829F-34CD10B83CFA}"/>
              </a:ext>
            </a:extLst>
          </p:cNvPr>
          <p:cNvSpPr/>
          <p:nvPr userDrawn="1"/>
        </p:nvSpPr>
        <p:spPr>
          <a:xfrm>
            <a:off x="0" y="5624949"/>
            <a:ext cx="12192000" cy="1233055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13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C0015E5-05D3-9748-926A-64DD9D886C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335945"/>
            <a:ext cx="10515600" cy="1154257"/>
          </a:xfrm>
        </p:spPr>
        <p:txBody>
          <a:bodyPr anchor="b">
            <a:normAutofit/>
          </a:bodyPr>
          <a:lstStyle>
            <a:lvl1pPr>
              <a:defRPr sz="27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F6CA0AA-481F-7148-A5F8-FB853CD03E6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428480" y="5925864"/>
            <a:ext cx="2016760" cy="3707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67086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3312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26471" y="365126"/>
            <a:ext cx="11139060" cy="59230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6470" y="1825625"/>
            <a:ext cx="10537769" cy="42398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AF63BAAA-B64D-184D-9097-006C9787748E}"/>
              </a:ext>
            </a:extLst>
          </p:cNvPr>
          <p:cNvPicPr>
            <a:picLocks noChangeAspect="1"/>
          </p:cNvPicPr>
          <p:nvPr userDrawn="1"/>
        </p:nvPicPr>
        <p:blipFill>
          <a:blip r:embed="rId17"/>
          <a:stretch>
            <a:fillRect/>
          </a:stretch>
        </p:blipFill>
        <p:spPr>
          <a:xfrm>
            <a:off x="9578340" y="6156960"/>
            <a:ext cx="1851660" cy="3418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38055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7" r:id="rId1"/>
    <p:sldLayoutId id="2147483658" r:id="rId2"/>
    <p:sldLayoutId id="2147483659" r:id="rId3"/>
    <p:sldLayoutId id="2147483660" r:id="rId4"/>
    <p:sldLayoutId id="2147483661" r:id="rId5"/>
    <p:sldLayoutId id="2147483662" r:id="rId6"/>
    <p:sldLayoutId id="2147483663" r:id="rId7"/>
    <p:sldLayoutId id="2147483664" r:id="rId8"/>
    <p:sldLayoutId id="2147483665" r:id="rId9"/>
    <p:sldLayoutId id="2147483666" r:id="rId10"/>
    <p:sldLayoutId id="2147483667" r:id="rId11"/>
    <p:sldLayoutId id="2147483668" r:id="rId12"/>
    <p:sldLayoutId id="2147483669" r:id="rId13"/>
    <p:sldLayoutId id="2147483670" r:id="rId14"/>
    <p:sldLayoutId id="2147483671" r:id="rId15"/>
  </p:sldLayoutIdLst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600" b="1" i="0" kern="1200">
          <a:solidFill>
            <a:schemeClr val="tx2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Clr>
          <a:srgbClr val="003660"/>
        </a:buClr>
        <a:buFont typeface="Arial"/>
        <a:buChar char="•"/>
        <a:defRPr sz="2100" b="0" i="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Clr>
          <a:srgbClr val="003660"/>
        </a:buClr>
        <a:buFont typeface="Arial"/>
        <a:buChar char="•"/>
        <a:defRPr sz="1800" b="0" i="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Clr>
          <a:srgbClr val="003660"/>
        </a:buClr>
        <a:buFont typeface="Arial"/>
        <a:buChar char="•"/>
        <a:defRPr sz="1500" b="0" i="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Clr>
          <a:srgbClr val="003660"/>
        </a:buClr>
        <a:buFont typeface="Arial"/>
        <a:buChar char="•"/>
        <a:defRPr sz="1350" b="0" i="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Clr>
          <a:srgbClr val="003660"/>
        </a:buClr>
        <a:buFont typeface="Arial"/>
        <a:buChar char="•"/>
        <a:defRPr sz="1350" b="0" i="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C53C30-5D91-9B4E-9E6C-F2952DB8F20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BEB2AAB-53B9-194D-8589-CB024E8B347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99183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BD6594-40A2-CE4D-BE9C-64787A15EA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33044C-A83B-1B45-B17B-8CC6EB5577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56143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586800-7C38-764E-97F9-1BF64D82D6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00506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46247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UC Santa Barbara">
      <a:dk1>
        <a:srgbClr val="000000"/>
      </a:dk1>
      <a:lt1>
        <a:srgbClr val="FFFFFF"/>
      </a:lt1>
      <a:dk2>
        <a:srgbClr val="003660"/>
      </a:dk2>
      <a:lt2>
        <a:srgbClr val="FEBC11"/>
      </a:lt2>
      <a:accent1>
        <a:srgbClr val="04859B"/>
      </a:accent1>
      <a:accent2>
        <a:srgbClr val="798D38"/>
      </a:accent2>
      <a:accent3>
        <a:srgbClr val="0BA89A"/>
      </a:accent3>
      <a:accent4>
        <a:srgbClr val="EF5645"/>
      </a:accent4>
      <a:accent5>
        <a:srgbClr val="9CBEBE"/>
      </a:accent5>
      <a:accent6>
        <a:srgbClr val="DCD6CC"/>
      </a:accent6>
      <a:hlink>
        <a:srgbClr val="07518C"/>
      </a:hlink>
      <a:folHlink>
        <a:srgbClr val="A1AFBA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de CoE" id="{443E7E12-E0E0-E14E-86B3-C7D542AAF77C}" vid="{051037F9-3515-0D4E-9973-02DAB5FBA001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</TotalTime>
  <Words>0</Words>
  <Application>Microsoft Macintosh PowerPoint</Application>
  <PresentationFormat>Widescreen</PresentationFormat>
  <Paragraphs>0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Microsoft Office User</cp:lastModifiedBy>
  <cp:revision>1</cp:revision>
  <dcterms:created xsi:type="dcterms:W3CDTF">2020-07-07T22:06:10Z</dcterms:created>
  <dcterms:modified xsi:type="dcterms:W3CDTF">2020-07-07T22:07:31Z</dcterms:modified>
</cp:coreProperties>
</file>